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sldIdLst>
    <p:sldId id="258" r:id="rId2"/>
    <p:sldId id="281" r:id="rId3"/>
    <p:sldId id="283" r:id="rId4"/>
    <p:sldId id="282" r:id="rId5"/>
    <p:sldId id="280" r:id="rId6"/>
    <p:sldId id="273" r:id="rId7"/>
    <p:sldId id="278" r:id="rId8"/>
    <p:sldId id="276" r:id="rId9"/>
    <p:sldId id="274" r:id="rId10"/>
    <p:sldId id="272" r:id="rId11"/>
    <p:sldId id="275" r:id="rId12"/>
    <p:sldId id="277" r:id="rId13"/>
    <p:sldId id="271" r:id="rId14"/>
    <p:sldId id="279" r:id="rId15"/>
    <p:sldId id="262" r:id="rId16"/>
    <p:sldId id="263" r:id="rId17"/>
    <p:sldId id="261" r:id="rId18"/>
    <p:sldId id="267" r:id="rId19"/>
    <p:sldId id="269" r:id="rId20"/>
    <p:sldId id="264" r:id="rId21"/>
    <p:sldId id="265" r:id="rId22"/>
    <p:sldId id="266" r:id="rId23"/>
    <p:sldId id="260" r:id="rId24"/>
    <p:sldId id="259" r:id="rId25"/>
    <p:sldId id="257" r:id="rId26"/>
    <p:sldId id="268" r:id="rId27"/>
    <p:sldId id="270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92" autoAdjust="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8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1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5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42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8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4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8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Новые поступления – 2015 год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2925" y="1758696"/>
            <a:ext cx="6928801" cy="46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21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0" y="998806"/>
            <a:ext cx="5233182" cy="51065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«Толковый словарь русского языка» Ожегова С.И. является исправленным и дополненным изданием, в него вошло около 100000 слов, научных терминов,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деалектизмов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архаизмов, устойчивых фразеологических сочетаний.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содержит лексику, активно используемую в различных сферах русского языка.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рассчитан на самый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круг читателей.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295" y="281355"/>
            <a:ext cx="5036234" cy="6161649"/>
          </a:xfrm>
        </p:spPr>
      </p:pic>
    </p:spTree>
    <p:extLst>
      <p:ext uri="{BB962C8B-B14F-4D97-AF65-F5344CB8AC3E}">
        <p14:creationId xmlns:p14="http://schemas.microsoft.com/office/powerpoint/2010/main" val="12160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793" y="886265"/>
            <a:ext cx="4797083" cy="54723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словарь образования слов русского языка» Баранова М.Т. помогает правильно определить строение слова, способ его образования, учит словообразовательному разбору, обогащает словарный запас. Пособие способствует повышению орфографической грамотности. В нем найдете проверочные слова при написании слов с безударными гласными и проверяемыми согласными в конях.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28" y="520504"/>
            <a:ext cx="5486400" cy="5964701"/>
          </a:xfrm>
        </p:spPr>
      </p:pic>
    </p:spTree>
    <p:extLst>
      <p:ext uri="{BB962C8B-B14F-4D97-AF65-F5344CB8AC3E}">
        <p14:creationId xmlns:p14="http://schemas.microsoft.com/office/powerpoint/2010/main" val="18681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763" y="2307101"/>
            <a:ext cx="5078437" cy="37420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«Толковый словарь русского языка» под ред. М.П.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Стерлигова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учащихся общеобразовательных и специальных школ и составлен с учетом изменений, которые произошли в лексическом составе русского языка на рубеже ХХ 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ХХ1 веков.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05" y="703385"/>
            <a:ext cx="4881488" cy="5866227"/>
          </a:xfrm>
        </p:spPr>
      </p:pic>
    </p:spTree>
    <p:extLst>
      <p:ext uri="{BB962C8B-B14F-4D97-AF65-F5344CB8AC3E}">
        <p14:creationId xmlns:p14="http://schemas.microsoft.com/office/powerpoint/2010/main" val="20115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27" y="1674055"/>
            <a:ext cx="5486400" cy="47267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«Словарь синонимов и антонимов для школьников»/Сост. Е.Л. Бутенко. В нём около 5500 словарных статей. Дано толкование большинства заглавных слов.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работать со словарем, вы узнаете в разделе «О пользовании словарем».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успеха!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431" y="822962"/>
            <a:ext cx="4712676" cy="5577838"/>
          </a:xfrm>
        </p:spPr>
      </p:pic>
    </p:spTree>
    <p:extLst>
      <p:ext uri="{BB962C8B-B14F-4D97-AF65-F5344CB8AC3E}">
        <p14:creationId xmlns:p14="http://schemas.microsoft.com/office/powerpoint/2010/main" val="36940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209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Документы на английском языке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126" y="2912012"/>
            <a:ext cx="4979963" cy="3516923"/>
          </a:xfrm>
        </p:spPr>
      </p:pic>
    </p:spTree>
    <p:extLst>
      <p:ext uri="{BB962C8B-B14F-4D97-AF65-F5344CB8AC3E}">
        <p14:creationId xmlns:p14="http://schemas.microsoft.com/office/powerpoint/2010/main" val="22190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64" y="271272"/>
            <a:ext cx="4925568" cy="62910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32" y="271272"/>
            <a:ext cx="5311076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16" y="341376"/>
            <a:ext cx="5340096" cy="6047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912" y="341376"/>
            <a:ext cx="5169408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92" y="463296"/>
            <a:ext cx="4905155" cy="62080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59" y="463296"/>
            <a:ext cx="5652453" cy="62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28" y="379827"/>
            <a:ext cx="4867421" cy="60913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649" y="379827"/>
            <a:ext cx="5342963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600" y="492370"/>
            <a:ext cx="4989454" cy="55145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54" y="211014"/>
            <a:ext cx="5258557" cy="6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752" y="624110"/>
            <a:ext cx="4725860" cy="60205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 А.Г. Математика. Учебник для учащихся общеобразовательных школ.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предусмотрена уровневая дифференциация, позволяющая формировать у школьников познавательный интерес к математике.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разделена на 4 главы, каждая из которых состоит из параграфов, каждый из них начинается с изложения теоретического материала.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параграфа подобраны задачи для самостоятельного решения.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10" y="463296"/>
            <a:ext cx="4629814" cy="5620512"/>
          </a:xfrm>
        </p:spPr>
      </p:pic>
    </p:spTree>
    <p:extLst>
      <p:ext uri="{BB962C8B-B14F-4D97-AF65-F5344CB8AC3E}">
        <p14:creationId xmlns:p14="http://schemas.microsoft.com/office/powerpoint/2010/main" val="3620224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0" y="231648"/>
            <a:ext cx="5071872" cy="6108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112" y="231648"/>
            <a:ext cx="52745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" y="292608"/>
            <a:ext cx="5201348" cy="587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820" y="292608"/>
            <a:ext cx="5332540" cy="58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2" y="379827"/>
            <a:ext cx="5430129" cy="60772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21" y="379827"/>
            <a:ext cx="4995116" cy="60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8" y="377952"/>
            <a:ext cx="4949952" cy="6108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624" y="219456"/>
            <a:ext cx="5913120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90" y="353568"/>
            <a:ext cx="4915500" cy="6144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490" y="353568"/>
            <a:ext cx="5432996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68" y="359664"/>
            <a:ext cx="5425440" cy="62240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359664"/>
            <a:ext cx="4825218" cy="62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323557"/>
            <a:ext cx="5247249" cy="62038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409" y="323557"/>
            <a:ext cx="4995116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687" y="323558"/>
            <a:ext cx="5302869" cy="5955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56" y="323557"/>
            <a:ext cx="5188231" cy="59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338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Спасибо за внимание!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                                         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                                     Творческих удач!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64592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01000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448" y="1219200"/>
            <a:ext cx="5401056" cy="47548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«Математика. Дидактические материалы» Мерзляк А.Г.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учащихся общеобразовательных организаций.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содержат упражнения для самостоятельных и контрольных работ.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 используются в комплекте с учебником «Математика. 6 класс» Мерзляк А.Г.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пособия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«Упражнения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разделена на четыре однотипных варианта по 229 задач в каждом.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пособия содержит задания для контрольных работ.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736" y="609600"/>
            <a:ext cx="4340352" cy="5791200"/>
          </a:xfrm>
        </p:spPr>
      </p:pic>
    </p:spTree>
    <p:extLst>
      <p:ext uri="{BB962C8B-B14F-4D97-AF65-F5344CB8AC3E}">
        <p14:creationId xmlns:p14="http://schemas.microsoft.com/office/powerpoint/2010/main" val="386308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5056" y="1548384"/>
            <a:ext cx="4579556" cy="45841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Дидактические материалы / Мерзляк А.Г.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 содержат упражнения для самостоятельных и контрольных работ. Используются в комплекте с учебником «Математика. 5 класс» Мерзляк А.Г.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«Упражнения» разделена на 4 однотипных варианта по 267 задач в каждом.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пособия содержит примерные контрольные работы.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12" y="624110"/>
            <a:ext cx="4706112" cy="5910802"/>
          </a:xfrm>
        </p:spPr>
      </p:pic>
    </p:spTree>
    <p:extLst>
      <p:ext uri="{BB962C8B-B14F-4D97-AF65-F5344CB8AC3E}">
        <p14:creationId xmlns:p14="http://schemas.microsoft.com/office/powerpoint/2010/main" val="25850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1088" y="1389888"/>
            <a:ext cx="4754880" cy="457200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Гольцова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Н.Г. Русский язык.    Учебник для 10-11классов общеобразовательных учреждений. Часть 2. Базовый уровень.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дополняет, систематизирует и обобщает теоретические сведения по русскому языку за курс основной школы и даёт возможность учащимся повторить и закрепить полученные знания на практическом материале, а также подготовиться к сдаче ЕГЭ.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861" y="548640"/>
            <a:ext cx="4728747" cy="5974080"/>
          </a:xfrm>
        </p:spPr>
      </p:pic>
    </p:spTree>
    <p:extLst>
      <p:ext uri="{BB962C8B-B14F-4D97-AF65-F5344CB8AC3E}">
        <p14:creationId xmlns:p14="http://schemas.microsoft.com/office/powerpoint/2010/main" val="17626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557" y="722584"/>
            <a:ext cx="6378648" cy="43839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СЛОВАРИ.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помогают нам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информацию о словах.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По способу подачи информации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бывают печатные,  иллюстрированные, виртуальные,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электронных носителях, 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аудиословари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смешанного типа.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307" y="134112"/>
            <a:ext cx="3778250" cy="31577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" y="3377184"/>
            <a:ext cx="3889248" cy="33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836" y="2025748"/>
            <a:ext cx="10349352" cy="44172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«Орфографический словарь» Ушакова Н.Д.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Крючкова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С.Е. не устаревает, им пользуются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уже более 70 лет. Он отражает активные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изменения в русской лексике и то новое,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что принято правилами русской орфографии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 данное время.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Словарь включает около 15000 слов.                                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2" y="239151"/>
            <a:ext cx="4107766" cy="6203851"/>
          </a:xfrm>
        </p:spPr>
      </p:pic>
    </p:spTree>
    <p:extLst>
      <p:ext uri="{BB962C8B-B14F-4D97-AF65-F5344CB8AC3E}">
        <p14:creationId xmlns:p14="http://schemas.microsoft.com/office/powerpoint/2010/main" val="3666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452" y="2250831"/>
            <a:ext cx="6738425" cy="40655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«Орфографический словарь» Ткаченко Н.Г.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около 35000 слов и охватывает большую часть общеупотребительной лексики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русского языка. Ограничено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лексики исторической и терминологической, включены новые слова (неологизмы). Изъяты вышедшие из употребления или малоупотребительные слова.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 школьникам старших классов, а также абитуриентам, слушателям подготовительных курсов и всем изучающим русский язык.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25" y="590842"/>
            <a:ext cx="3770141" cy="5824025"/>
          </a:xfrm>
        </p:spPr>
      </p:pic>
    </p:spTree>
    <p:extLst>
      <p:ext uri="{BB962C8B-B14F-4D97-AF65-F5344CB8AC3E}">
        <p14:creationId xmlns:p14="http://schemas.microsoft.com/office/powerpoint/2010/main" val="42217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366" y="2096086"/>
            <a:ext cx="5730240" cy="38686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Орфоэпический словарь русского языка для школьников: А – Я»               Львова В.В. полностью соответствует федеральному государственному стандарту (второго поколения).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рассчитано на учащихся, учителей, родителей и всех, кто хочет говорить правильно, в соответствии с орфоэпическими нормами начала    ХХ1 века.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2" y="393895"/>
            <a:ext cx="4557933" cy="6063177"/>
          </a:xfrm>
        </p:spPr>
      </p:pic>
    </p:spTree>
    <p:extLst>
      <p:ext uri="{BB962C8B-B14F-4D97-AF65-F5344CB8AC3E}">
        <p14:creationId xmlns:p14="http://schemas.microsoft.com/office/powerpoint/2010/main" val="42458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567</TotalTime>
  <Words>226</Words>
  <Application>Microsoft Office PowerPoint</Application>
  <PresentationFormat>Широкоэкранный</PresentationFormat>
  <Paragraphs>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Georgia</vt:lpstr>
      <vt:lpstr>Monotype Corsiva</vt:lpstr>
      <vt:lpstr>Times New Roman</vt:lpstr>
      <vt:lpstr>Wingdings 3</vt:lpstr>
      <vt:lpstr>Легкий дым</vt:lpstr>
      <vt:lpstr>Новые поступления – 2015 год</vt:lpstr>
      <vt:lpstr>Мерзляк А.Г. Математика. Учебник для учащихся общеобразовательных школ. В учебнике предусмотрена уровневая дифференциация, позволяющая формировать у школьников познавательный интерес к математике. Книга разделена на 4 главы, каждая из которых состоит из параграфов, каждый из них начинается с изложения теоретического материала. Для каждого параграфа подобраны задачи для самостоятельного решения.</vt:lpstr>
      <vt:lpstr>«Математика. Дидактические материалы» Мерзляк А.Г. Пособие для учащихся общеобразовательных организаций. Пособия содержат упражнения для самостоятельных и контрольных работ. Дидактические материалы используются в комплекте с учебником «Математика. 6 класс» Мерзляк А.Г. Первая часть пособия «Упражнения» - разделена на четыре однотипных варианта по 229 задач в каждом. Вторая часть пособия содержит задания для контрольных работ.</vt:lpstr>
      <vt:lpstr>Математика. Дидактические материалы / Мерзляк А.Г. Дидактические материалы содержат упражнения для самостоятельных и контрольных работ. Используются в комплекте с учебником «Математика. 5 класс» Мерзляк А.Г. Первая часть «Упражнения» разделена на 4 однотипных варианта по 267 задач в каждом.  Вторая часть пособия содержит примерные контрольные работы.</vt:lpstr>
      <vt:lpstr>Гольцова Н.Г. Русский язык.    Учебник для 10-11классов общеобразовательных учреждений. Часть 2. Базовый уровень. Учебник дополняет, систематизирует и обобщает теоретические сведения по русскому языку за курс основной школы и даёт возможность учащимся повторить и закрепить полученные знания на практическом материале, а также подготовиться к сдаче ЕГЭ. </vt:lpstr>
      <vt:lpstr>          СЛОВАРИ. Словари помогают нам найти информацию о словах.                            По способу подачи информации словари бывают печатные,  иллюстрированные, виртуальные,  на электронных носителях,   аудиословари и смешанного типа.    </vt:lpstr>
      <vt:lpstr>                               «Орфографический словарь» Ушакова Н.Д.                                и Крючкова С.Е. не устаревает, им пользуются                                уже более 70 лет. Он отражает активные                                 изменения в русской лексике и то новое,                                 что принято правилами русской орфографии                                в данное время.                                Словарь включает около 15000 слов.                                                 </vt:lpstr>
      <vt:lpstr>«Орфографический словарь» Ткаченко Н.Г. Включает около 35000 слов и охватывает большую часть общеупотребительной лексики современного русского языка. Ограничено количество лексики исторической и терминологической, включены новые слова (неологизмы). Изъяты вышедшие из употребления или малоупотребительные слова. Адресован школьникам старших классов, а также абитуриентам, слушателям подготовительных курсов и всем изучающим русский язык. </vt:lpstr>
      <vt:lpstr>«Орфоэпический словарь русского языка для школьников: А – Я»               Львова В.В. полностью соответствует федеральному государственному стандарту (второго поколения). Издание рассчитано на учащихся, учителей, родителей и всех, кто хочет говорить правильно, в соответствии с орфоэпическими нормами начала    ХХ1 века.</vt:lpstr>
      <vt:lpstr>«Толковый словарь русского языка» Ожегова С.И. является исправленным и дополненным изданием, в него вошло около 100000 слов, научных терминов, деалектизмов и архаизмов, устойчивых фразеологических сочетаний. Словарь содержит лексику, активно используемую в различных сферах русского языка. Словарь рассчитан на самый  широкий круг читателей.</vt:lpstr>
      <vt:lpstr>«Школьный словарь образования слов русского языка» Баранова М.Т. помогает правильно определить строение слова, способ его образования, учит словообразовательному разбору, обогащает словарный запас. Пособие способствует повышению орфографической грамотности. В нем найдете проверочные слова при написании слов с безударными гласными и проверяемыми согласными в конях.</vt:lpstr>
      <vt:lpstr>«Толковый словарь русского языка» под ред. М.П. Стерлигова предназначен для учащихся общеобразовательных и специальных школ и составлен с учетом изменений, которые произошли в лексическом составе русского языка на рубеже ХХ и ХХ1 веков.</vt:lpstr>
      <vt:lpstr>«Словарь синонимов и антонимов для школьников»/Сост. Е.Л. Бутенко. В нём около 5500 словарных статей. Дано толкование большинства заглавных слов. О том, как работать со словарем, вы узнаете в разделе «О пользовании словарем». Желаю успеха!</vt:lpstr>
      <vt:lpstr>    Документы на английском языке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                                                                                    Творческих удач!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книги - 2015</dc:title>
  <dc:creator>Client</dc:creator>
  <cp:lastModifiedBy>Client</cp:lastModifiedBy>
  <cp:revision>58</cp:revision>
  <dcterms:created xsi:type="dcterms:W3CDTF">2015-08-06T00:10:43Z</dcterms:created>
  <dcterms:modified xsi:type="dcterms:W3CDTF">2015-08-13T06:10:01Z</dcterms:modified>
</cp:coreProperties>
</file>