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572B60-0A9F-4F41-B622-5E7EE561A30A}" v="8" dt="2022-08-02T04:25:40.9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167" autoAdjust="0"/>
  </p:normalViewPr>
  <p:slideViewPr>
    <p:cSldViewPr>
      <p:cViewPr varScale="1">
        <p:scale>
          <a:sx n="78" d="100"/>
          <a:sy n="78" d="100"/>
        </p:scale>
        <p:origin x="162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10a@yandex.ru" userId="5cd90f84d48412de" providerId="LiveId" clId="{45572B60-0A9F-4F41-B622-5E7EE561A30A}"/>
    <pc:docChg chg="undo custSel addSld delSld modSld sldOrd">
      <pc:chgData name="geo10a@yandex.ru" userId="5cd90f84d48412de" providerId="LiveId" clId="{45572B60-0A9F-4F41-B622-5E7EE561A30A}" dt="2022-08-02T04:49:53.529" v="4095" actId="27636"/>
      <pc:docMkLst>
        <pc:docMk/>
      </pc:docMkLst>
      <pc:sldChg chg="modSp mod">
        <pc:chgData name="geo10a@yandex.ru" userId="5cd90f84d48412de" providerId="LiveId" clId="{45572B60-0A9F-4F41-B622-5E7EE561A30A}" dt="2022-08-01T02:17:22.592" v="1" actId="20577"/>
        <pc:sldMkLst>
          <pc:docMk/>
          <pc:sldMk cId="1857870635" sldId="256"/>
        </pc:sldMkLst>
        <pc:spChg chg="mod">
          <ac:chgData name="geo10a@yandex.ru" userId="5cd90f84d48412de" providerId="LiveId" clId="{45572B60-0A9F-4F41-B622-5E7EE561A30A}" dt="2022-08-01T02:17:22.592" v="1" actId="20577"/>
          <ac:spMkLst>
            <pc:docMk/>
            <pc:sldMk cId="1857870635" sldId="256"/>
            <ac:spMk id="2" creationId="{00000000-0000-0000-0000-000000000000}"/>
          </ac:spMkLst>
        </pc:spChg>
      </pc:sldChg>
      <pc:sldChg chg="modSp mod">
        <pc:chgData name="geo10a@yandex.ru" userId="5cd90f84d48412de" providerId="LiveId" clId="{45572B60-0A9F-4F41-B622-5E7EE561A30A}" dt="2022-08-01T02:19:53.716" v="201" actId="6549"/>
        <pc:sldMkLst>
          <pc:docMk/>
          <pc:sldMk cId="204865668" sldId="268"/>
        </pc:sldMkLst>
        <pc:spChg chg="mod">
          <ac:chgData name="geo10a@yandex.ru" userId="5cd90f84d48412de" providerId="LiveId" clId="{45572B60-0A9F-4F41-B622-5E7EE561A30A}" dt="2022-08-01T02:19:53.716" v="201" actId="6549"/>
          <ac:spMkLst>
            <pc:docMk/>
            <pc:sldMk cId="204865668" sldId="268"/>
            <ac:spMk id="2" creationId="{00000000-0000-0000-0000-000000000000}"/>
          </ac:spMkLst>
        </pc:spChg>
      </pc:sldChg>
      <pc:sldChg chg="modSp mod">
        <pc:chgData name="geo10a@yandex.ru" userId="5cd90f84d48412de" providerId="LiveId" clId="{45572B60-0A9F-4F41-B622-5E7EE561A30A}" dt="2022-08-01T03:12:03.690" v="295" actId="20577"/>
        <pc:sldMkLst>
          <pc:docMk/>
          <pc:sldMk cId="3283654922" sldId="270"/>
        </pc:sldMkLst>
        <pc:spChg chg="mod">
          <ac:chgData name="geo10a@yandex.ru" userId="5cd90f84d48412de" providerId="LiveId" clId="{45572B60-0A9F-4F41-B622-5E7EE561A30A}" dt="2022-08-01T03:12:03.690" v="295" actId="20577"/>
          <ac:spMkLst>
            <pc:docMk/>
            <pc:sldMk cId="3283654922" sldId="270"/>
            <ac:spMk id="2" creationId="{00000000-0000-0000-0000-000000000000}"/>
          </ac:spMkLst>
        </pc:spChg>
      </pc:sldChg>
      <pc:sldChg chg="del">
        <pc:chgData name="geo10a@yandex.ru" userId="5cd90f84d48412de" providerId="LiveId" clId="{45572B60-0A9F-4F41-B622-5E7EE561A30A}" dt="2022-08-01T02:20:29.847" v="202" actId="2696"/>
        <pc:sldMkLst>
          <pc:docMk/>
          <pc:sldMk cId="2717262835" sldId="271"/>
        </pc:sldMkLst>
      </pc:sldChg>
      <pc:sldChg chg="del">
        <pc:chgData name="geo10a@yandex.ru" userId="5cd90f84d48412de" providerId="LiveId" clId="{45572B60-0A9F-4F41-B622-5E7EE561A30A}" dt="2022-08-01T02:20:35.980" v="203" actId="2696"/>
        <pc:sldMkLst>
          <pc:docMk/>
          <pc:sldMk cId="3059777738" sldId="272"/>
        </pc:sldMkLst>
      </pc:sldChg>
      <pc:sldChg chg="del">
        <pc:chgData name="geo10a@yandex.ru" userId="5cd90f84d48412de" providerId="LiveId" clId="{45572B60-0A9F-4F41-B622-5E7EE561A30A}" dt="2022-08-01T02:20:37.903" v="206" actId="2696"/>
        <pc:sldMkLst>
          <pc:docMk/>
          <pc:sldMk cId="1955769489" sldId="273"/>
        </pc:sldMkLst>
      </pc:sldChg>
      <pc:sldChg chg="del">
        <pc:chgData name="geo10a@yandex.ru" userId="5cd90f84d48412de" providerId="LiveId" clId="{45572B60-0A9F-4F41-B622-5E7EE561A30A}" dt="2022-08-01T02:20:38.271" v="207" actId="2696"/>
        <pc:sldMkLst>
          <pc:docMk/>
          <pc:sldMk cId="2026109568" sldId="274"/>
        </pc:sldMkLst>
      </pc:sldChg>
      <pc:sldChg chg="modSp mod ord">
        <pc:chgData name="geo10a@yandex.ru" userId="5cd90f84d48412de" providerId="LiveId" clId="{45572B60-0A9F-4F41-B622-5E7EE561A30A}" dt="2022-08-02T04:15:53.483" v="3409" actId="20577"/>
        <pc:sldMkLst>
          <pc:docMk/>
          <pc:sldMk cId="215914373" sldId="275"/>
        </pc:sldMkLst>
        <pc:spChg chg="mod">
          <ac:chgData name="geo10a@yandex.ru" userId="5cd90f84d48412de" providerId="LiveId" clId="{45572B60-0A9F-4F41-B622-5E7EE561A30A}" dt="2022-08-02T04:15:53.483" v="3409" actId="20577"/>
          <ac:spMkLst>
            <pc:docMk/>
            <pc:sldMk cId="215914373" sldId="275"/>
            <ac:spMk id="2" creationId="{00000000-0000-0000-0000-000000000000}"/>
          </ac:spMkLst>
        </pc:spChg>
        <pc:spChg chg="mod">
          <ac:chgData name="geo10a@yandex.ru" userId="5cd90f84d48412de" providerId="LiveId" clId="{45572B60-0A9F-4F41-B622-5E7EE561A30A}" dt="2022-08-01T05:09:38.232" v="2652" actId="20577"/>
          <ac:spMkLst>
            <pc:docMk/>
            <pc:sldMk cId="215914373" sldId="275"/>
            <ac:spMk id="3" creationId="{00000000-0000-0000-0000-000000000000}"/>
          </ac:spMkLst>
        </pc:spChg>
      </pc:sldChg>
      <pc:sldChg chg="del">
        <pc:chgData name="geo10a@yandex.ru" userId="5cd90f84d48412de" providerId="LiveId" clId="{45572B60-0A9F-4F41-B622-5E7EE561A30A}" dt="2022-08-01T03:11:45.561" v="287" actId="2696"/>
        <pc:sldMkLst>
          <pc:docMk/>
          <pc:sldMk cId="201991586" sldId="276"/>
        </pc:sldMkLst>
      </pc:sldChg>
      <pc:sldChg chg="del">
        <pc:chgData name="geo10a@yandex.ru" userId="5cd90f84d48412de" providerId="LiveId" clId="{45572B60-0A9F-4F41-B622-5E7EE561A30A}" dt="2022-08-01T03:11:46.717" v="288" actId="2696"/>
        <pc:sldMkLst>
          <pc:docMk/>
          <pc:sldMk cId="2514516599" sldId="277"/>
        </pc:sldMkLst>
      </pc:sldChg>
      <pc:sldChg chg="del">
        <pc:chgData name="geo10a@yandex.ru" userId="5cd90f84d48412de" providerId="LiveId" clId="{45572B60-0A9F-4F41-B622-5E7EE561A30A}" dt="2022-08-01T03:11:49.372" v="289" actId="2696"/>
        <pc:sldMkLst>
          <pc:docMk/>
          <pc:sldMk cId="3378085505" sldId="278"/>
        </pc:sldMkLst>
      </pc:sldChg>
      <pc:sldChg chg="del">
        <pc:chgData name="geo10a@yandex.ru" userId="5cd90f84d48412de" providerId="LiveId" clId="{45572B60-0A9F-4F41-B622-5E7EE561A30A}" dt="2022-08-01T03:11:53.782" v="291" actId="2696"/>
        <pc:sldMkLst>
          <pc:docMk/>
          <pc:sldMk cId="629902241" sldId="279"/>
        </pc:sldMkLst>
      </pc:sldChg>
      <pc:sldChg chg="del">
        <pc:chgData name="geo10a@yandex.ru" userId="5cd90f84d48412de" providerId="LiveId" clId="{45572B60-0A9F-4F41-B622-5E7EE561A30A}" dt="2022-08-01T02:20:37.004" v="204" actId="2696"/>
        <pc:sldMkLst>
          <pc:docMk/>
          <pc:sldMk cId="803773510" sldId="280"/>
        </pc:sldMkLst>
      </pc:sldChg>
      <pc:sldChg chg="del">
        <pc:chgData name="geo10a@yandex.ru" userId="5cd90f84d48412de" providerId="LiveId" clId="{45572B60-0A9F-4F41-B622-5E7EE561A30A}" dt="2022-08-01T02:20:37.521" v="205" actId="2696"/>
        <pc:sldMkLst>
          <pc:docMk/>
          <pc:sldMk cId="2580948887" sldId="281"/>
        </pc:sldMkLst>
      </pc:sldChg>
      <pc:sldChg chg="del">
        <pc:chgData name="geo10a@yandex.ru" userId="5cd90f84d48412de" providerId="LiveId" clId="{45572B60-0A9F-4F41-B622-5E7EE561A30A}" dt="2022-08-01T02:20:39.613" v="208" actId="2696"/>
        <pc:sldMkLst>
          <pc:docMk/>
          <pc:sldMk cId="2282810801" sldId="282"/>
        </pc:sldMkLst>
      </pc:sldChg>
      <pc:sldChg chg="del">
        <pc:chgData name="geo10a@yandex.ru" userId="5cd90f84d48412de" providerId="LiveId" clId="{45572B60-0A9F-4F41-B622-5E7EE561A30A}" dt="2022-08-01T03:11:45.057" v="286" actId="2696"/>
        <pc:sldMkLst>
          <pc:docMk/>
          <pc:sldMk cId="1765873119" sldId="283"/>
        </pc:sldMkLst>
      </pc:sldChg>
      <pc:sldChg chg="del">
        <pc:chgData name="geo10a@yandex.ru" userId="5cd90f84d48412de" providerId="LiveId" clId="{45572B60-0A9F-4F41-B622-5E7EE561A30A}" dt="2022-08-01T03:11:50.170" v="290" actId="2696"/>
        <pc:sldMkLst>
          <pc:docMk/>
          <pc:sldMk cId="1818722558" sldId="284"/>
        </pc:sldMkLst>
      </pc:sldChg>
      <pc:sldChg chg="del">
        <pc:chgData name="geo10a@yandex.ru" userId="5cd90f84d48412de" providerId="LiveId" clId="{45572B60-0A9F-4F41-B622-5E7EE561A30A}" dt="2022-08-01T03:11:57.946" v="293" actId="2696"/>
        <pc:sldMkLst>
          <pc:docMk/>
          <pc:sldMk cId="4053230380" sldId="285"/>
        </pc:sldMkLst>
      </pc:sldChg>
      <pc:sldChg chg="del">
        <pc:chgData name="geo10a@yandex.ru" userId="5cd90f84d48412de" providerId="LiveId" clId="{45572B60-0A9F-4F41-B622-5E7EE561A30A}" dt="2022-08-01T03:11:56.428" v="292" actId="2696"/>
        <pc:sldMkLst>
          <pc:docMk/>
          <pc:sldMk cId="168911042" sldId="286"/>
        </pc:sldMkLst>
      </pc:sldChg>
      <pc:sldChg chg="addSp delSp modSp new mod">
        <pc:chgData name="geo10a@yandex.ru" userId="5cd90f84d48412de" providerId="LiveId" clId="{45572B60-0A9F-4F41-B622-5E7EE561A30A}" dt="2022-08-01T02:26:42.928" v="263" actId="207"/>
        <pc:sldMkLst>
          <pc:docMk/>
          <pc:sldMk cId="232965570" sldId="287"/>
        </pc:sldMkLst>
        <pc:spChg chg="del">
          <ac:chgData name="geo10a@yandex.ru" userId="5cd90f84d48412de" providerId="LiveId" clId="{45572B60-0A9F-4F41-B622-5E7EE561A30A}" dt="2022-08-01T02:25:53.406" v="210"/>
          <ac:spMkLst>
            <pc:docMk/>
            <pc:sldMk cId="232965570" sldId="287"/>
            <ac:spMk id="2" creationId="{A56D22CF-EE18-F685-4C2F-BB7D0D738DCD}"/>
          </ac:spMkLst>
        </pc:spChg>
        <pc:spChg chg="mod">
          <ac:chgData name="geo10a@yandex.ru" userId="5cd90f84d48412de" providerId="LiveId" clId="{45572B60-0A9F-4F41-B622-5E7EE561A30A}" dt="2022-08-01T02:26:42.928" v="263" actId="207"/>
          <ac:spMkLst>
            <pc:docMk/>
            <pc:sldMk cId="232965570" sldId="287"/>
            <ac:spMk id="3" creationId="{26166818-432F-BFB9-9949-FCBF7556C3AE}"/>
          </ac:spMkLst>
        </pc:spChg>
        <pc:picChg chg="add mod">
          <ac:chgData name="geo10a@yandex.ru" userId="5cd90f84d48412de" providerId="LiveId" clId="{45572B60-0A9F-4F41-B622-5E7EE561A30A}" dt="2022-08-01T02:26:05.481" v="214" actId="14100"/>
          <ac:picMkLst>
            <pc:docMk/>
            <pc:sldMk cId="232965570" sldId="287"/>
            <ac:picMk id="5" creationId="{077F3F44-57E7-8FF2-BFE9-4ABADF8833FC}"/>
          </ac:picMkLst>
        </pc:picChg>
      </pc:sldChg>
      <pc:sldChg chg="addSp delSp modSp new mod ord">
        <pc:chgData name="geo10a@yandex.ru" userId="5cd90f84d48412de" providerId="LiveId" clId="{45572B60-0A9F-4F41-B622-5E7EE561A30A}" dt="2022-08-02T04:32:15.266" v="3996" actId="14100"/>
        <pc:sldMkLst>
          <pc:docMk/>
          <pc:sldMk cId="4240224658" sldId="288"/>
        </pc:sldMkLst>
        <pc:spChg chg="del">
          <ac:chgData name="geo10a@yandex.ru" userId="5cd90f84d48412de" providerId="LiveId" clId="{45572B60-0A9F-4F41-B622-5E7EE561A30A}" dt="2022-08-01T02:36:04.648" v="265"/>
          <ac:spMkLst>
            <pc:docMk/>
            <pc:sldMk cId="4240224658" sldId="288"/>
            <ac:spMk id="2" creationId="{7CC35F31-05EE-406D-21D1-80EFF64F78E4}"/>
          </ac:spMkLst>
        </pc:spChg>
        <pc:spChg chg="mod">
          <ac:chgData name="geo10a@yandex.ru" userId="5cd90f84d48412de" providerId="LiveId" clId="{45572B60-0A9F-4F41-B622-5E7EE561A30A}" dt="2022-08-02T04:30:56.308" v="3990" actId="403"/>
          <ac:spMkLst>
            <pc:docMk/>
            <pc:sldMk cId="4240224658" sldId="288"/>
            <ac:spMk id="3" creationId="{005A1C52-7F02-84CE-7780-066CFE75F2CD}"/>
          </ac:spMkLst>
        </pc:spChg>
        <pc:picChg chg="add mod">
          <ac:chgData name="geo10a@yandex.ru" userId="5cd90f84d48412de" providerId="LiveId" clId="{45572B60-0A9F-4F41-B622-5E7EE561A30A}" dt="2022-08-02T04:32:15.266" v="3996" actId="14100"/>
          <ac:picMkLst>
            <pc:docMk/>
            <pc:sldMk cId="4240224658" sldId="288"/>
            <ac:picMk id="5" creationId="{74CBC1D1-B6A5-D6F7-FC19-4CC10E541166}"/>
          </ac:picMkLst>
        </pc:picChg>
      </pc:sldChg>
      <pc:sldChg chg="addSp delSp modSp new del mod">
        <pc:chgData name="geo10a@yandex.ru" userId="5cd90f84d48412de" providerId="LiveId" clId="{45572B60-0A9F-4F41-B622-5E7EE561A30A}" dt="2022-08-02T04:41:03.159" v="4057" actId="2696"/>
        <pc:sldMkLst>
          <pc:docMk/>
          <pc:sldMk cId="648372902" sldId="289"/>
        </pc:sldMkLst>
        <pc:spChg chg="del">
          <ac:chgData name="geo10a@yandex.ru" userId="5cd90f84d48412de" providerId="LiveId" clId="{45572B60-0A9F-4F41-B622-5E7EE561A30A}" dt="2022-08-01T02:36:21.454" v="267"/>
          <ac:spMkLst>
            <pc:docMk/>
            <pc:sldMk cId="648372902" sldId="289"/>
            <ac:spMk id="2" creationId="{D2C129D7-6429-E18D-54AD-25AD0299379C}"/>
          </ac:spMkLst>
        </pc:spChg>
        <pc:picChg chg="add mod">
          <ac:chgData name="geo10a@yandex.ru" userId="5cd90f84d48412de" providerId="LiveId" clId="{45572B60-0A9F-4F41-B622-5E7EE561A30A}" dt="2022-08-01T05:16:10.373" v="3036" actId="14100"/>
          <ac:picMkLst>
            <pc:docMk/>
            <pc:sldMk cId="648372902" sldId="289"/>
            <ac:picMk id="5" creationId="{106D32F6-910B-659E-C1AF-5D47A4936EC8}"/>
          </ac:picMkLst>
        </pc:picChg>
      </pc:sldChg>
      <pc:sldChg chg="addSp delSp modSp new del mod">
        <pc:chgData name="geo10a@yandex.ru" userId="5cd90f84d48412de" providerId="LiveId" clId="{45572B60-0A9F-4F41-B622-5E7EE561A30A}" dt="2022-08-02T04:41:00.511" v="4056" actId="2696"/>
        <pc:sldMkLst>
          <pc:docMk/>
          <pc:sldMk cId="4005054548" sldId="290"/>
        </pc:sldMkLst>
        <pc:spChg chg="del">
          <ac:chgData name="geo10a@yandex.ru" userId="5cd90f84d48412de" providerId="LiveId" clId="{45572B60-0A9F-4F41-B622-5E7EE561A30A}" dt="2022-08-01T02:39:41.804" v="271"/>
          <ac:spMkLst>
            <pc:docMk/>
            <pc:sldMk cId="4005054548" sldId="290"/>
            <ac:spMk id="2" creationId="{7C7C0D2E-7418-FFD9-C491-7A21F7E691EF}"/>
          </ac:spMkLst>
        </pc:spChg>
        <pc:picChg chg="add mod">
          <ac:chgData name="geo10a@yandex.ru" userId="5cd90f84d48412de" providerId="LiveId" clId="{45572B60-0A9F-4F41-B622-5E7EE561A30A}" dt="2022-08-01T05:16:25.208" v="3040" actId="14100"/>
          <ac:picMkLst>
            <pc:docMk/>
            <pc:sldMk cId="4005054548" sldId="290"/>
            <ac:picMk id="5" creationId="{70DE2C2C-29E8-EE3A-3A19-C5641D54BA51}"/>
          </ac:picMkLst>
        </pc:picChg>
      </pc:sldChg>
      <pc:sldChg chg="modSp new mod ord">
        <pc:chgData name="geo10a@yandex.ru" userId="5cd90f84d48412de" providerId="LiveId" clId="{45572B60-0A9F-4F41-B622-5E7EE561A30A}" dt="2022-08-02T04:41:13.740" v="4062" actId="27636"/>
        <pc:sldMkLst>
          <pc:docMk/>
          <pc:sldMk cId="2105145883" sldId="291"/>
        </pc:sldMkLst>
        <pc:spChg chg="mod">
          <ac:chgData name="geo10a@yandex.ru" userId="5cd90f84d48412de" providerId="LiveId" clId="{45572B60-0A9F-4F41-B622-5E7EE561A30A}" dt="2022-08-02T04:40:41.769" v="4055" actId="207"/>
          <ac:spMkLst>
            <pc:docMk/>
            <pc:sldMk cId="2105145883" sldId="291"/>
            <ac:spMk id="2" creationId="{992E1C92-5B60-9F8D-2F50-E264EFD0C2E4}"/>
          </ac:spMkLst>
        </pc:spChg>
        <pc:spChg chg="mod">
          <ac:chgData name="geo10a@yandex.ru" userId="5cd90f84d48412de" providerId="LiveId" clId="{45572B60-0A9F-4F41-B622-5E7EE561A30A}" dt="2022-08-02T04:41:13.740" v="4062" actId="27636"/>
          <ac:spMkLst>
            <pc:docMk/>
            <pc:sldMk cId="2105145883" sldId="291"/>
            <ac:spMk id="3" creationId="{C0FC104C-614A-E1BA-3651-F435821C5572}"/>
          </ac:spMkLst>
        </pc:spChg>
      </pc:sldChg>
      <pc:sldChg chg="modSp add mod ord">
        <pc:chgData name="geo10a@yandex.ru" userId="5cd90f84d48412de" providerId="LiveId" clId="{45572B60-0A9F-4F41-B622-5E7EE561A30A}" dt="2022-08-02T04:49:53.529" v="4095" actId="27636"/>
        <pc:sldMkLst>
          <pc:docMk/>
          <pc:sldMk cId="2036863301" sldId="292"/>
        </pc:sldMkLst>
        <pc:spChg chg="mod">
          <ac:chgData name="geo10a@yandex.ru" userId="5cd90f84d48412de" providerId="LiveId" clId="{45572B60-0A9F-4F41-B622-5E7EE561A30A}" dt="2022-08-02T04:49:53.529" v="4095" actId="27636"/>
          <ac:spMkLst>
            <pc:docMk/>
            <pc:sldMk cId="2036863301" sldId="292"/>
            <ac:spMk id="2" creationId="{992E1C92-5B60-9F8D-2F50-E264EFD0C2E4}"/>
          </ac:spMkLst>
        </pc:spChg>
      </pc:sldChg>
      <pc:sldChg chg="modSp new mod">
        <pc:chgData name="geo10a@yandex.ru" userId="5cd90f84d48412de" providerId="LiveId" clId="{45572B60-0A9F-4F41-B622-5E7EE561A30A}" dt="2022-08-01T03:14:50.622" v="445" actId="403"/>
        <pc:sldMkLst>
          <pc:docMk/>
          <pc:sldMk cId="701553816" sldId="293"/>
        </pc:sldMkLst>
        <pc:spChg chg="mod">
          <ac:chgData name="geo10a@yandex.ru" userId="5cd90f84d48412de" providerId="LiveId" clId="{45572B60-0A9F-4F41-B622-5E7EE561A30A}" dt="2022-08-01T03:14:50.622" v="445" actId="403"/>
          <ac:spMkLst>
            <pc:docMk/>
            <pc:sldMk cId="701553816" sldId="293"/>
            <ac:spMk id="2" creationId="{782C3617-0603-DA71-0AC9-40C35FE9CA2E}"/>
          </ac:spMkLst>
        </pc:spChg>
        <pc:spChg chg="mod">
          <ac:chgData name="geo10a@yandex.ru" userId="5cd90f84d48412de" providerId="LiveId" clId="{45572B60-0A9F-4F41-B622-5E7EE561A30A}" dt="2022-08-01T03:14:41.587" v="443" actId="207"/>
          <ac:spMkLst>
            <pc:docMk/>
            <pc:sldMk cId="701553816" sldId="293"/>
            <ac:spMk id="3" creationId="{17399F39-46CD-EE04-7E4D-6418A46C4235}"/>
          </ac:spMkLst>
        </pc:spChg>
      </pc:sldChg>
      <pc:sldChg chg="modSp new mod">
        <pc:chgData name="geo10a@yandex.ru" userId="5cd90f84d48412de" providerId="LiveId" clId="{45572B60-0A9F-4F41-B622-5E7EE561A30A}" dt="2022-08-02T04:14:56.547" v="3356" actId="27636"/>
        <pc:sldMkLst>
          <pc:docMk/>
          <pc:sldMk cId="500808989" sldId="294"/>
        </pc:sldMkLst>
        <pc:spChg chg="mod">
          <ac:chgData name="geo10a@yandex.ru" userId="5cd90f84d48412de" providerId="LiveId" clId="{45572B60-0A9F-4F41-B622-5E7EE561A30A}" dt="2022-08-02T04:14:56.547" v="3356" actId="27636"/>
          <ac:spMkLst>
            <pc:docMk/>
            <pc:sldMk cId="500808989" sldId="294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1T03:19:07.520" v="505" actId="14100"/>
          <ac:spMkLst>
            <pc:docMk/>
            <pc:sldMk cId="500808989" sldId="294"/>
            <ac:spMk id="3" creationId="{E4350F82-C720-AA0E-F104-0E3594975503}"/>
          </ac:spMkLst>
        </pc:spChg>
      </pc:sldChg>
      <pc:sldChg chg="modSp add mod">
        <pc:chgData name="geo10a@yandex.ru" userId="5cd90f84d48412de" providerId="LiveId" clId="{45572B60-0A9F-4F41-B622-5E7EE561A30A}" dt="2022-08-02T04:17:22.044" v="3574" actId="20577"/>
        <pc:sldMkLst>
          <pc:docMk/>
          <pc:sldMk cId="1426729907" sldId="295"/>
        </pc:sldMkLst>
        <pc:spChg chg="mod">
          <ac:chgData name="geo10a@yandex.ru" userId="5cd90f84d48412de" providerId="LiveId" clId="{45572B60-0A9F-4F41-B622-5E7EE561A30A}" dt="2022-08-02T04:17:22.044" v="3574" actId="20577"/>
          <ac:spMkLst>
            <pc:docMk/>
            <pc:sldMk cId="1426729907" sldId="295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1T04:40:18.592" v="799" actId="20577"/>
          <ac:spMkLst>
            <pc:docMk/>
            <pc:sldMk cId="1426729907" sldId="295"/>
            <ac:spMk id="3" creationId="{E4350F82-C720-AA0E-F104-0E3594975503}"/>
          </ac:spMkLst>
        </pc:spChg>
      </pc:sldChg>
      <pc:sldChg chg="modSp add mod">
        <pc:chgData name="geo10a@yandex.ru" userId="5cd90f84d48412de" providerId="LiveId" clId="{45572B60-0A9F-4F41-B622-5E7EE561A30A}" dt="2022-08-02T04:23:04.824" v="3831" actId="20577"/>
        <pc:sldMkLst>
          <pc:docMk/>
          <pc:sldMk cId="3401732000" sldId="296"/>
        </pc:sldMkLst>
        <pc:spChg chg="mod">
          <ac:chgData name="geo10a@yandex.ru" userId="5cd90f84d48412de" providerId="LiveId" clId="{45572B60-0A9F-4F41-B622-5E7EE561A30A}" dt="2022-08-02T04:23:04.824" v="3831" actId="20577"/>
          <ac:spMkLst>
            <pc:docMk/>
            <pc:sldMk cId="3401732000" sldId="296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1T04:41:42.177" v="943" actId="20577"/>
          <ac:spMkLst>
            <pc:docMk/>
            <pc:sldMk cId="3401732000" sldId="296"/>
            <ac:spMk id="3" creationId="{E4350F82-C720-AA0E-F104-0E3594975503}"/>
          </ac:spMkLst>
        </pc:spChg>
      </pc:sldChg>
      <pc:sldChg chg="new del">
        <pc:chgData name="geo10a@yandex.ru" userId="5cd90f84d48412de" providerId="LiveId" clId="{45572B60-0A9F-4F41-B622-5E7EE561A30A}" dt="2022-08-01T05:15:49.425" v="3032" actId="2696"/>
        <pc:sldMkLst>
          <pc:docMk/>
          <pc:sldMk cId="42942509" sldId="297"/>
        </pc:sldMkLst>
      </pc:sldChg>
      <pc:sldChg chg="modSp add mod">
        <pc:chgData name="geo10a@yandex.ru" userId="5cd90f84d48412de" providerId="LiveId" clId="{45572B60-0A9F-4F41-B622-5E7EE561A30A}" dt="2022-08-01T05:07:03.817" v="2634" actId="20577"/>
        <pc:sldMkLst>
          <pc:docMk/>
          <pc:sldMk cId="4214987808" sldId="298"/>
        </pc:sldMkLst>
        <pc:spChg chg="mod">
          <ac:chgData name="geo10a@yandex.ru" userId="5cd90f84d48412de" providerId="LiveId" clId="{45572B60-0A9F-4F41-B622-5E7EE561A30A}" dt="2022-08-01T05:07:03.817" v="2634" actId="20577"/>
          <ac:spMkLst>
            <pc:docMk/>
            <pc:sldMk cId="4214987808" sldId="298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1T04:44:35.388" v="1214" actId="6549"/>
          <ac:spMkLst>
            <pc:docMk/>
            <pc:sldMk cId="4214987808" sldId="298"/>
            <ac:spMk id="3" creationId="{E4350F82-C720-AA0E-F104-0E3594975503}"/>
          </ac:spMkLst>
        </pc:spChg>
      </pc:sldChg>
      <pc:sldChg chg="addSp delSp modSp add mod">
        <pc:chgData name="geo10a@yandex.ru" userId="5cd90f84d48412de" providerId="LiveId" clId="{45572B60-0A9F-4F41-B622-5E7EE561A30A}" dt="2022-08-02T04:27:16.326" v="3878" actId="27636"/>
        <pc:sldMkLst>
          <pc:docMk/>
          <pc:sldMk cId="2153894244" sldId="299"/>
        </pc:sldMkLst>
        <pc:spChg chg="mod">
          <ac:chgData name="geo10a@yandex.ru" userId="5cd90f84d48412de" providerId="LiveId" clId="{45572B60-0A9F-4F41-B622-5E7EE561A30A}" dt="2022-08-02T04:27:16.326" v="3878" actId="27636"/>
          <ac:spMkLst>
            <pc:docMk/>
            <pc:sldMk cId="2153894244" sldId="299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2T04:24:49.513" v="3851" actId="20577"/>
          <ac:spMkLst>
            <pc:docMk/>
            <pc:sldMk cId="2153894244" sldId="299"/>
            <ac:spMk id="3" creationId="{E4350F82-C720-AA0E-F104-0E3594975503}"/>
          </ac:spMkLst>
        </pc:spChg>
        <pc:graphicFrameChg chg="add del mod">
          <ac:chgData name="geo10a@yandex.ru" userId="5cd90f84d48412de" providerId="LiveId" clId="{45572B60-0A9F-4F41-B622-5E7EE561A30A}" dt="2022-08-02T04:25:34.982" v="3857"/>
          <ac:graphicFrameMkLst>
            <pc:docMk/>
            <pc:sldMk cId="2153894244" sldId="299"/>
            <ac:graphicFrameMk id="4" creationId="{BDB7499B-AB2E-1821-A31D-691B936B93D1}"/>
          </ac:graphicFrameMkLst>
        </pc:graphicFrameChg>
        <pc:graphicFrameChg chg="add del mod">
          <ac:chgData name="geo10a@yandex.ru" userId="5cd90f84d48412de" providerId="LiveId" clId="{45572B60-0A9F-4F41-B622-5E7EE561A30A}" dt="2022-08-02T04:25:40.912" v="3859"/>
          <ac:graphicFrameMkLst>
            <pc:docMk/>
            <pc:sldMk cId="2153894244" sldId="299"/>
            <ac:graphicFrameMk id="5" creationId="{F77D25B4-1182-9550-90A4-4A594AEF62FB}"/>
          </ac:graphicFrameMkLst>
        </pc:graphicFrameChg>
      </pc:sldChg>
      <pc:sldChg chg="modSp add mod">
        <pc:chgData name="geo10a@yandex.ru" userId="5cd90f84d48412de" providerId="LiveId" clId="{45572B60-0A9F-4F41-B622-5E7EE561A30A}" dt="2022-08-02T04:29:34.775" v="3964" actId="255"/>
        <pc:sldMkLst>
          <pc:docMk/>
          <pc:sldMk cId="2979565665" sldId="300"/>
        </pc:sldMkLst>
        <pc:spChg chg="mod">
          <ac:chgData name="geo10a@yandex.ru" userId="5cd90f84d48412de" providerId="LiveId" clId="{45572B60-0A9F-4F41-B622-5E7EE561A30A}" dt="2022-08-02T04:29:34.775" v="3964" actId="255"/>
          <ac:spMkLst>
            <pc:docMk/>
            <pc:sldMk cId="2979565665" sldId="300"/>
            <ac:spMk id="2" creationId="{36002AE6-FE57-65FD-7FBD-F969B866F6B9}"/>
          </ac:spMkLst>
        </pc:spChg>
        <pc:spChg chg="mod">
          <ac:chgData name="geo10a@yandex.ru" userId="5cd90f84d48412de" providerId="LiveId" clId="{45572B60-0A9F-4F41-B622-5E7EE561A30A}" dt="2022-08-01T04:53:47.381" v="2031" actId="404"/>
          <ac:spMkLst>
            <pc:docMk/>
            <pc:sldMk cId="2979565665" sldId="300"/>
            <ac:spMk id="3" creationId="{E4350F82-C720-AA0E-F104-0E3594975503}"/>
          </ac:spMkLst>
        </pc:spChg>
      </pc:sldChg>
      <pc:sldChg chg="modSp add mod">
        <pc:chgData name="geo10a@yandex.ru" userId="5cd90f84d48412de" providerId="LiveId" clId="{45572B60-0A9F-4F41-B622-5E7EE561A30A}" dt="2022-08-01T05:15:45.671" v="3031" actId="20577"/>
        <pc:sldMkLst>
          <pc:docMk/>
          <pc:sldMk cId="2683868068" sldId="301"/>
        </pc:sldMkLst>
        <pc:spChg chg="mod">
          <ac:chgData name="geo10a@yandex.ru" userId="5cd90f84d48412de" providerId="LiveId" clId="{45572B60-0A9F-4F41-B622-5E7EE561A30A}" dt="2022-08-01T05:15:45.671" v="3031" actId="20577"/>
          <ac:spMkLst>
            <pc:docMk/>
            <pc:sldMk cId="2683868068" sldId="301"/>
            <ac:spMk id="2" creationId="{00000000-0000-0000-0000-000000000000}"/>
          </ac:spMkLst>
        </pc:spChg>
        <pc:spChg chg="mod">
          <ac:chgData name="geo10a@yandex.ru" userId="5cd90f84d48412de" providerId="LiveId" clId="{45572B60-0A9F-4F41-B622-5E7EE561A30A}" dt="2022-08-01T05:09:27.417" v="2643" actId="20577"/>
          <ac:spMkLst>
            <pc:docMk/>
            <pc:sldMk cId="2683868068" sldId="30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764" y="5157192"/>
            <a:ext cx="8820472" cy="1440160"/>
          </a:xfrm>
        </p:spPr>
        <p:txBody>
          <a:bodyPr/>
          <a:lstStyle>
            <a:lvl1pPr>
              <a:defRPr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48072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4112163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08309" y="2060848"/>
            <a:ext cx="4112163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48072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844824"/>
            <a:ext cx="885698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4464496" cy="5472608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002060"/>
                </a:solidFill>
                <a:effectLst/>
              </a:rPr>
              <a:t>Аттестация без сомнений: как подать заявление, обойти сложности и не потерять веру в </a:t>
            </a:r>
            <a:r>
              <a:rPr lang="ru-RU" sz="4800" dirty="0" smtClean="0">
                <a:solidFill>
                  <a:srgbClr val="002060"/>
                </a:solidFill>
                <a:effectLst/>
              </a:rPr>
              <a:t>себя</a:t>
            </a:r>
            <a:r>
              <a:rPr lang="ru-RU" sz="4800" dirty="0">
                <a:solidFill>
                  <a:srgbClr val="002060"/>
                </a:solidFill>
                <a:effectLst/>
              </a:rPr>
              <a:t/>
            </a:r>
            <a:br>
              <a:rPr lang="ru-RU" sz="4800" dirty="0">
                <a:solidFill>
                  <a:srgbClr val="002060"/>
                </a:solidFill>
                <a:effectLst/>
              </a:rPr>
            </a:br>
            <a:r>
              <a:rPr lang="ru-RU" sz="4800" dirty="0">
                <a:solidFill>
                  <a:srgbClr val="002060"/>
                </a:solidFill>
                <a:effectLst/>
              </a:rPr>
              <a:t> </a:t>
            </a:r>
            <a:r>
              <a:rPr lang="ru-RU" sz="1800" i="1" dirty="0">
                <a:solidFill>
                  <a:srgbClr val="002060"/>
                </a:solidFill>
                <a:effectLst/>
              </a:rPr>
              <a:t>Артеменко Марина </a:t>
            </a:r>
            <a:r>
              <a:rPr lang="ru-RU" sz="1800" i="1" dirty="0" smtClean="0">
                <a:solidFill>
                  <a:srgbClr val="002060"/>
                </a:solidFill>
                <a:effectLst/>
              </a:rPr>
              <a:t>Никитична</a:t>
            </a:r>
            <a:r>
              <a:rPr lang="ru-RU" sz="1800" dirty="0">
                <a:solidFill>
                  <a:srgbClr val="002060"/>
                </a:solidFill>
                <a:effectLst/>
              </a:rPr>
              <a:t/>
            </a:r>
            <a:br>
              <a:rPr lang="ru-RU" sz="1800" dirty="0">
                <a:solidFill>
                  <a:srgbClr val="002060"/>
                </a:solidFill>
                <a:effectLst/>
              </a:rPr>
            </a:br>
            <a:r>
              <a:rPr lang="ru-RU" sz="1800" i="1" dirty="0">
                <a:solidFill>
                  <a:srgbClr val="002060"/>
                </a:solidFill>
                <a:effectLst/>
              </a:rPr>
              <a:t> Власова Юлия </a:t>
            </a:r>
            <a:r>
              <a:rPr lang="ru-RU" sz="1800" i="1" dirty="0" smtClean="0">
                <a:solidFill>
                  <a:srgbClr val="002060"/>
                </a:solidFill>
                <a:effectLst/>
              </a:rPr>
              <a:t>Александровна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40000" lnSpcReduction="20000"/>
          </a:bodyPr>
          <a:lstStyle/>
          <a:p>
            <a:endParaRPr lang="ru-RU" sz="3600" dirty="0"/>
          </a:p>
          <a:p>
            <a:pPr marL="0" indent="0">
              <a:buNone/>
            </a:pPr>
            <a:r>
              <a:rPr lang="ru-RU" sz="6000" b="1" dirty="0" smtClean="0">
                <a:solidFill>
                  <a:srgbClr val="002060"/>
                </a:solidFill>
              </a:rPr>
              <a:t>Критерии </a:t>
            </a:r>
            <a:r>
              <a:rPr lang="ru-RU" sz="6000" b="1" dirty="0">
                <a:solidFill>
                  <a:srgbClr val="002060"/>
                </a:solidFill>
              </a:rPr>
              <a:t>показателя </a:t>
            </a:r>
            <a:r>
              <a:rPr lang="ru-RU" sz="6000" b="1" dirty="0" smtClean="0">
                <a:solidFill>
                  <a:srgbClr val="002060"/>
                </a:solidFill>
              </a:rPr>
              <a:t>4. </a:t>
            </a:r>
            <a:endParaRPr lang="ru-RU" sz="6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4.5 Совершенствование </a:t>
            </a:r>
            <a:r>
              <a:rPr lang="ru-RU" sz="6000" dirty="0">
                <a:solidFill>
                  <a:srgbClr val="002060"/>
                </a:solidFill>
              </a:rPr>
              <a:t>методов обучения и воспитания. </a:t>
            </a:r>
          </a:p>
          <a:p>
            <a:pPr marL="0" indent="0">
              <a:buNone/>
            </a:pPr>
            <a:r>
              <a:rPr lang="ru-RU" sz="6000" dirty="0">
                <a:solidFill>
                  <a:srgbClr val="002060"/>
                </a:solidFill>
              </a:rPr>
              <a:t>4.6 </a:t>
            </a:r>
            <a:r>
              <a:rPr lang="ru-RU" sz="6000" dirty="0" smtClean="0">
                <a:solidFill>
                  <a:srgbClr val="002060"/>
                </a:solidFill>
              </a:rPr>
              <a:t> </a:t>
            </a:r>
            <a:r>
              <a:rPr lang="ru-RU" sz="6000" dirty="0">
                <a:solidFill>
                  <a:srgbClr val="002060"/>
                </a:solidFill>
              </a:rPr>
              <a:t>Совершенствование методов обучения и воспитания, и продуктивное использование новых образовательных технологий. </a:t>
            </a:r>
          </a:p>
          <a:p>
            <a:pPr marL="0" indent="0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4.7 </a:t>
            </a:r>
            <a:r>
              <a:rPr lang="ru-RU" sz="6000" dirty="0">
                <a:solidFill>
                  <a:srgbClr val="002060"/>
                </a:solidFill>
              </a:rPr>
              <a:t>Транслирование в педагогических коллективах опыта работы (очные выступления на конференциях, семинарах, форумах. </a:t>
            </a:r>
          </a:p>
          <a:p>
            <a:pPr marL="0" indent="0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4.8 </a:t>
            </a:r>
            <a:r>
              <a:rPr lang="ru-RU" sz="6000" dirty="0">
                <a:solidFill>
                  <a:srgbClr val="002060"/>
                </a:solidFill>
              </a:rPr>
              <a:t>Транслирование опыта экспериментальной и инновационной </a:t>
            </a:r>
            <a:r>
              <a:rPr lang="ru-RU" sz="6000" dirty="0" smtClean="0">
                <a:solidFill>
                  <a:srgbClr val="002060"/>
                </a:solidFill>
              </a:rPr>
              <a:t>деятельности. </a:t>
            </a:r>
          </a:p>
          <a:p>
            <a:pPr marL="0" indent="0"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4.9  </a:t>
            </a:r>
            <a:r>
              <a:rPr lang="ru-RU" sz="6000" dirty="0">
                <a:solidFill>
                  <a:srgbClr val="002060"/>
                </a:solidFill>
              </a:rPr>
              <a:t>Повышение квалификации по программам дополнительного профессионального образования. </a:t>
            </a:r>
            <a:endParaRPr lang="ru-RU" sz="60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900" b="1" dirty="0" smtClean="0">
                <a:solidFill>
                  <a:srgbClr val="002060"/>
                </a:solidFill>
              </a:rPr>
              <a:t>https</a:t>
            </a:r>
            <a:r>
              <a:rPr lang="en-US" sz="5900" b="1" dirty="0">
                <a:solidFill>
                  <a:srgbClr val="002060"/>
                </a:solidFill>
              </a:rPr>
              <a:t>://pkiro.ru/certification/</a:t>
            </a:r>
            <a:endParaRPr lang="ru-RU" sz="59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6067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Показатель </a:t>
            </a:r>
            <a:r>
              <a:rPr lang="ru-RU" sz="3600" b="1" dirty="0">
                <a:solidFill>
                  <a:srgbClr val="002060"/>
                </a:solidFill>
              </a:rPr>
              <a:t>5 </a:t>
            </a:r>
            <a:r>
              <a:rPr lang="ru-RU" sz="3600" dirty="0" smtClean="0">
                <a:solidFill>
                  <a:srgbClr val="002060"/>
                </a:solidFill>
              </a:rPr>
              <a:t>Активное </a:t>
            </a:r>
            <a:r>
              <a:rPr lang="ru-RU" sz="3600" dirty="0">
                <a:solidFill>
                  <a:srgbClr val="002060"/>
                </a:solidFill>
              </a:rPr>
              <a:t>участие в работе методических объединений педагогических работников организаций; в разработке программно-методического сопровождения образовательного процесса, профессиональных конкурсах. </a:t>
            </a:r>
            <a:endParaRPr lang="ru-RU" sz="3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Критерии </a:t>
            </a:r>
            <a:r>
              <a:rPr lang="ru-RU" sz="3600" b="1" dirty="0">
                <a:solidFill>
                  <a:srgbClr val="002060"/>
                </a:solidFill>
              </a:rPr>
              <a:t>показателя 5 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</a:rPr>
              <a:t>5.1 </a:t>
            </a:r>
            <a:r>
              <a:rPr lang="ru-RU" sz="3600" dirty="0" smtClean="0">
                <a:solidFill>
                  <a:srgbClr val="002060"/>
                </a:solidFill>
              </a:rPr>
              <a:t>Активное </a:t>
            </a:r>
            <a:r>
              <a:rPr lang="ru-RU" sz="3600" dirty="0">
                <a:solidFill>
                  <a:srgbClr val="002060"/>
                </a:solidFill>
              </a:rPr>
              <a:t>участие в работе методических объединений организации (</a:t>
            </a:r>
            <a:r>
              <a:rPr lang="ru-RU" sz="3600" dirty="0" smtClean="0">
                <a:solidFill>
                  <a:srgbClr val="002060"/>
                </a:solidFill>
              </a:rPr>
              <a:t>ШМО и педсоветы): </a:t>
            </a:r>
            <a:r>
              <a:rPr lang="ru-RU" sz="3600" dirty="0">
                <a:solidFill>
                  <a:srgbClr val="002060"/>
                </a:solidFill>
              </a:rPr>
              <a:t>распространение </a:t>
            </a:r>
            <a:r>
              <a:rPr lang="ru-RU" sz="3600" dirty="0" smtClean="0">
                <a:solidFill>
                  <a:srgbClr val="002060"/>
                </a:solidFill>
              </a:rPr>
              <a:t>опыта. </a:t>
            </a:r>
            <a:endParaRPr lang="ru-RU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</a:rPr>
              <a:t>5.2 </a:t>
            </a:r>
            <a:r>
              <a:rPr lang="ru-RU" sz="3600" dirty="0" smtClean="0">
                <a:solidFill>
                  <a:srgbClr val="002060"/>
                </a:solidFill>
              </a:rPr>
              <a:t>Активное </a:t>
            </a:r>
            <a:r>
              <a:rPr lang="ru-RU" sz="3600" dirty="0">
                <a:solidFill>
                  <a:srgbClr val="002060"/>
                </a:solidFill>
              </a:rPr>
              <a:t>участие в работе методических объединений организаций (</a:t>
            </a:r>
            <a:r>
              <a:rPr lang="ru-RU" sz="3600" dirty="0" smtClean="0">
                <a:solidFill>
                  <a:srgbClr val="002060"/>
                </a:solidFill>
              </a:rPr>
              <a:t>ГМО): распространение </a:t>
            </a:r>
            <a:r>
              <a:rPr lang="ru-RU" sz="3600" dirty="0">
                <a:solidFill>
                  <a:srgbClr val="002060"/>
                </a:solidFill>
              </a:rPr>
              <a:t>опыта</a:t>
            </a:r>
            <a:r>
              <a:rPr lang="ru-RU" sz="36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5.3 Активное </a:t>
            </a:r>
            <a:r>
              <a:rPr lang="ru-RU" sz="3600" dirty="0">
                <a:solidFill>
                  <a:srgbClr val="002060"/>
                </a:solidFill>
              </a:rPr>
              <a:t>участие в разработке продуктов педагогической деятельности (авторских программ, контрольно-измерительных и дидактических материалов). 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002060"/>
                </a:solidFill>
              </a:rPr>
              <a:t>5.4 </a:t>
            </a:r>
            <a:r>
              <a:rPr lang="ru-RU" sz="3600" dirty="0" smtClean="0">
                <a:solidFill>
                  <a:srgbClr val="002060"/>
                </a:solidFill>
              </a:rPr>
              <a:t>Активное </a:t>
            </a:r>
            <a:r>
              <a:rPr lang="ru-RU" sz="3600" dirty="0">
                <a:solidFill>
                  <a:srgbClr val="002060"/>
                </a:solidFill>
              </a:rPr>
              <a:t>участие в профессиональных конкурсах. </a:t>
            </a: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900" b="1" dirty="0" smtClean="0">
                <a:solidFill>
                  <a:srgbClr val="002060"/>
                </a:solidFill>
              </a:rPr>
              <a:t>https</a:t>
            </a:r>
            <a:r>
              <a:rPr lang="en-US" sz="5900" b="1" dirty="0">
                <a:solidFill>
                  <a:srgbClr val="002060"/>
                </a:solidFill>
              </a:rPr>
              <a:t>://pkiro.ru/certification/</a:t>
            </a:r>
            <a:endParaRPr lang="ru-RU" sz="59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2829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2060"/>
                </a:solidFill>
              </a:rPr>
              <a:t>Заявление с приложениями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2060"/>
                </a:solidFill>
              </a:rPr>
              <a:t>Опись документов индивидуальной папки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2060"/>
                </a:solidFill>
              </a:rPr>
              <a:t>Экспертное заключение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2060"/>
                </a:solidFill>
              </a:rPr>
              <a:t>Индивидуальная папка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https://pkiro.ru/certification/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7992888" cy="122413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Перечень документов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7324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Лично в бумажном виде в отдел аттестации ПК ИРО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Почтой России (курьерской службой)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Через портал </a:t>
            </a:r>
            <a:r>
              <a:rPr lang="ru-RU" sz="4400" b="1" dirty="0" err="1" smtClean="0">
                <a:solidFill>
                  <a:srgbClr val="002060"/>
                </a:solidFill>
              </a:rPr>
              <a:t>Госуслуги</a:t>
            </a:r>
            <a:endParaRPr lang="ru-RU" sz="44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https://pkiro.ru/certification/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7992888" cy="1224136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Способы подачи документов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33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Несоответствие должностей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Не все разделы заполнены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Отсутствие даты и подписи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8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https://pkiro.ru/certification/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7992888" cy="122413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Заявление (ошибки)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921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Не указано полное ФИО и название учреждения;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Не прописано полное название документа;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002060"/>
                </a:solidFill>
              </a:rPr>
              <a:t>Нет подписей заявителя и руководителя ОО.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8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2060"/>
                </a:solidFill>
              </a:rPr>
              <a:t>https://pkiro.ru/certification/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Опись документов (ошибки)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4755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Показатель </a:t>
            </a:r>
            <a:r>
              <a:rPr lang="ru-RU" sz="4000" b="1" dirty="0">
                <a:solidFill>
                  <a:srgbClr val="002060"/>
                </a:solidFill>
              </a:rPr>
              <a:t>1. </a:t>
            </a:r>
            <a:r>
              <a:rPr lang="ru-RU" sz="4000" b="1" dirty="0" smtClean="0">
                <a:solidFill>
                  <a:srgbClr val="002060"/>
                </a:solidFill>
              </a:rPr>
              <a:t> Положительные </a:t>
            </a:r>
            <a:r>
              <a:rPr lang="ru-RU" sz="4000" b="1" dirty="0">
                <a:solidFill>
                  <a:srgbClr val="002060"/>
                </a:solidFill>
              </a:rPr>
              <a:t>результаты освоения обучающимися образовательных </a:t>
            </a:r>
            <a:r>
              <a:rPr lang="ru-RU" sz="4000" b="1" dirty="0" smtClean="0">
                <a:solidFill>
                  <a:srgbClr val="002060"/>
                </a:solidFill>
              </a:rPr>
              <a:t>программ </a:t>
            </a:r>
            <a:r>
              <a:rPr lang="ru-RU" sz="4000" b="1" dirty="0" smtClean="0">
                <a:solidFill>
                  <a:srgbClr val="FF0000"/>
                </a:solidFill>
              </a:rPr>
              <a:t>(на одном контингенте учащихся за последние 3 года) !!!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Критерии </a:t>
            </a:r>
            <a:r>
              <a:rPr lang="ru-RU" sz="4000" b="1" dirty="0">
                <a:solidFill>
                  <a:srgbClr val="002060"/>
                </a:solidFill>
              </a:rPr>
              <a:t>показателя 1. </a:t>
            </a:r>
            <a:endParaRPr lang="ru-RU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dirty="0">
                <a:solidFill>
                  <a:srgbClr val="002060"/>
                </a:solidFill>
              </a:rPr>
              <a:t>1.1. Результаты по итогам года (промежуточная аттестация). 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002060"/>
                </a:solidFill>
              </a:rPr>
              <a:t>1.2. Результаты внутришкольного контроля по предметам. 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002060"/>
                </a:solidFill>
              </a:rPr>
              <a:t>1.3. Результаты итоговых проверочных работ. </a:t>
            </a:r>
          </a:p>
          <a:p>
            <a:pPr marL="0" indent="0">
              <a:buNone/>
            </a:pPr>
            <a:r>
              <a:rPr lang="ru-RU" sz="4000" dirty="0">
                <a:solidFill>
                  <a:srgbClr val="002060"/>
                </a:solidFill>
              </a:rPr>
              <a:t>1.4. </a:t>
            </a:r>
            <a:r>
              <a:rPr lang="ru-RU" sz="4000" dirty="0" err="1">
                <a:solidFill>
                  <a:srgbClr val="002060"/>
                </a:solidFill>
              </a:rPr>
              <a:t>Метапредметные</a:t>
            </a:r>
            <a:r>
              <a:rPr lang="ru-RU" sz="4000" dirty="0">
                <a:solidFill>
                  <a:srgbClr val="002060"/>
                </a:solidFill>
              </a:rPr>
              <a:t> результаты. </a:t>
            </a:r>
            <a:endParaRPr lang="ru-RU" sz="4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Выводы под каждой таблицей!!!</a:t>
            </a:r>
            <a:endParaRPr lang="ru-RU" sz="40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ru-RU" sz="4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https</a:t>
            </a:r>
            <a:r>
              <a:rPr lang="en-US" sz="3600" b="1" dirty="0">
                <a:solidFill>
                  <a:srgbClr val="002060"/>
                </a:solidFill>
              </a:rPr>
              <a:t>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260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700" b="1" dirty="0" smtClean="0">
                <a:solidFill>
                  <a:srgbClr val="002060"/>
                </a:solidFill>
              </a:rPr>
              <a:t>Показатель </a:t>
            </a:r>
            <a:r>
              <a:rPr lang="ru-RU" sz="2700" b="1" dirty="0">
                <a:solidFill>
                  <a:srgbClr val="002060"/>
                </a:solidFill>
              </a:rPr>
              <a:t>2 (для учителей, учащиеся которых проходят государственную итоговую аттестацию). </a:t>
            </a:r>
            <a:endParaRPr lang="ru-RU" sz="27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700" b="1" dirty="0">
                <a:solidFill>
                  <a:srgbClr val="002060"/>
                </a:solidFill>
              </a:rPr>
              <a:t>Положительные результаты освоения обучающимися образовательных программ по итогам мониторингов системы </a:t>
            </a:r>
            <a:r>
              <a:rPr lang="ru-RU" sz="2700" b="1" dirty="0" smtClean="0">
                <a:solidFill>
                  <a:srgbClr val="002060"/>
                </a:solidFill>
              </a:rPr>
              <a:t>образования. </a:t>
            </a:r>
            <a:endParaRPr lang="ru-RU" sz="27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700" b="1" dirty="0" smtClean="0">
                <a:solidFill>
                  <a:srgbClr val="002060"/>
                </a:solidFill>
              </a:rPr>
              <a:t>Критерий </a:t>
            </a:r>
            <a:r>
              <a:rPr lang="ru-RU" sz="2700" b="1" dirty="0">
                <a:solidFill>
                  <a:srgbClr val="002060"/>
                </a:solidFill>
              </a:rPr>
              <a:t>показателя 2. </a:t>
            </a:r>
            <a:endParaRPr lang="ru-RU" sz="27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700" dirty="0">
                <a:solidFill>
                  <a:srgbClr val="002060"/>
                </a:solidFill>
              </a:rPr>
              <a:t>2.1. Результаты мониторинга государственной итоговой </a:t>
            </a:r>
            <a:r>
              <a:rPr lang="ru-RU" sz="2700" dirty="0" smtClean="0">
                <a:solidFill>
                  <a:srgbClr val="002060"/>
                </a:solidFill>
              </a:rPr>
              <a:t>аттестации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smtClean="0">
                <a:solidFill>
                  <a:srgbClr val="002060"/>
                </a:solidFill>
              </a:rPr>
              <a:t>в сравнении с результатами по городу и краю.</a:t>
            </a:r>
            <a:endParaRPr lang="ru-RU" sz="27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700" b="1" dirty="0" smtClean="0">
                <a:solidFill>
                  <a:srgbClr val="FF0000"/>
                </a:solidFill>
              </a:rPr>
              <a:t>Выводы </a:t>
            </a:r>
            <a:r>
              <a:rPr lang="ru-RU" sz="2700" b="1" dirty="0">
                <a:solidFill>
                  <a:srgbClr val="FF0000"/>
                </a:solidFill>
              </a:rPr>
              <a:t>под каждой таблицей!!!</a:t>
            </a: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https</a:t>
            </a:r>
            <a:r>
              <a:rPr lang="en-US" sz="3600" b="1" dirty="0">
                <a:solidFill>
                  <a:srgbClr val="002060"/>
                </a:solidFill>
              </a:rPr>
              <a:t>://pkiro.ru/certification/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639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Показатель 3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Выявление и развитие способностей обучающихся к научной (интеллектуальной), творческой, физкультурно-спортивной деятельности, а также участие обучающихся в олимпиадах, конкурсах, фестивалях, соревнованиях (по профилю). 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Критерии </a:t>
            </a:r>
            <a:r>
              <a:rPr lang="ru-RU" sz="4400" b="1" dirty="0">
                <a:solidFill>
                  <a:srgbClr val="002060"/>
                </a:solidFill>
              </a:rPr>
              <a:t>показателя 3 (2). </a:t>
            </a:r>
            <a:endParaRPr lang="ru-RU" sz="4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3.1 </a:t>
            </a:r>
            <a:r>
              <a:rPr lang="ru-RU" sz="4400" dirty="0" smtClean="0">
                <a:solidFill>
                  <a:srgbClr val="002060"/>
                </a:solidFill>
              </a:rPr>
              <a:t>Создание </a:t>
            </a:r>
            <a:r>
              <a:rPr lang="ru-RU" sz="4400" dirty="0">
                <a:solidFill>
                  <a:srgbClr val="002060"/>
                </a:solidFill>
              </a:rPr>
              <a:t>условий для выявления способностей обучающихся. </a:t>
            </a: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3.2 </a:t>
            </a:r>
            <a:r>
              <a:rPr lang="ru-RU" sz="4400" dirty="0" smtClean="0">
                <a:solidFill>
                  <a:srgbClr val="002060"/>
                </a:solidFill>
              </a:rPr>
              <a:t>Результаты </a:t>
            </a:r>
            <a:r>
              <a:rPr lang="ru-RU" sz="4400" dirty="0">
                <a:solidFill>
                  <a:srgbClr val="002060"/>
                </a:solidFill>
              </a:rPr>
              <a:t>предметных олимпиад, конференций (участники, победители, призеры). </a:t>
            </a: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3.3 </a:t>
            </a:r>
            <a:r>
              <a:rPr lang="ru-RU" sz="4400" dirty="0" smtClean="0">
                <a:solidFill>
                  <a:srgbClr val="002060"/>
                </a:solidFill>
              </a:rPr>
              <a:t>Результаты </a:t>
            </a:r>
            <a:r>
              <a:rPr lang="ru-RU" sz="4400" dirty="0">
                <a:solidFill>
                  <a:srgbClr val="002060"/>
                </a:solidFill>
              </a:rPr>
              <a:t>конкурсов, соревнований, фестивалей (участники, победители, призеры). </a:t>
            </a: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3.4 </a:t>
            </a:r>
            <a:r>
              <a:rPr lang="ru-RU" sz="4400" dirty="0" smtClean="0">
                <a:solidFill>
                  <a:srgbClr val="002060"/>
                </a:solidFill>
              </a:rPr>
              <a:t>Организация </a:t>
            </a:r>
            <a:r>
              <a:rPr lang="ru-RU" sz="4400" dirty="0">
                <a:solidFill>
                  <a:srgbClr val="002060"/>
                </a:solidFill>
              </a:rPr>
              <a:t>и охват обучающихся внеурочной деятельностью. Участие в конкурсах, фестивалях, имеющих неофициальный статус. </a:t>
            </a:r>
            <a:endParaRPr lang="ru-RU" sz="4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900" b="1" dirty="0" smtClean="0">
                <a:solidFill>
                  <a:srgbClr val="002060"/>
                </a:solidFill>
              </a:rPr>
              <a:t>https</a:t>
            </a:r>
            <a:r>
              <a:rPr lang="en-US" sz="5900" b="1" dirty="0">
                <a:solidFill>
                  <a:srgbClr val="002060"/>
                </a:solidFill>
              </a:rPr>
              <a:t>://pkiro.ru/certification/</a:t>
            </a:r>
            <a:endParaRPr lang="ru-RU" sz="59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499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5452385E-C6E8-6D74-AD3E-18D71FDF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1491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5900" b="1" dirty="0" smtClean="0">
                <a:solidFill>
                  <a:srgbClr val="002060"/>
                </a:solidFill>
              </a:rPr>
              <a:t>Показатель </a:t>
            </a:r>
            <a:r>
              <a:rPr lang="ru-RU" sz="5900" b="1" dirty="0">
                <a:solidFill>
                  <a:srgbClr val="002060"/>
                </a:solidFill>
              </a:rPr>
              <a:t>4 (для </a:t>
            </a:r>
            <a:r>
              <a:rPr lang="ru-RU" sz="5900" b="1" dirty="0" smtClean="0">
                <a:solidFill>
                  <a:srgbClr val="002060"/>
                </a:solidFill>
              </a:rPr>
              <a:t>учителей.  </a:t>
            </a:r>
            <a:r>
              <a:rPr lang="ru-RU" sz="5900" dirty="0" smtClean="0">
                <a:solidFill>
                  <a:srgbClr val="002060"/>
                </a:solidFill>
              </a:rPr>
              <a:t>Личный </a:t>
            </a:r>
            <a:r>
              <a:rPr lang="ru-RU" sz="5900" dirty="0">
                <a:solidFill>
                  <a:srgbClr val="002060"/>
                </a:solidFill>
              </a:rPr>
              <a:t>вклад в повышение качества образования. </a:t>
            </a:r>
          </a:p>
          <a:p>
            <a:pPr marL="0" indent="0">
              <a:buNone/>
            </a:pPr>
            <a:r>
              <a:rPr lang="ru-RU" sz="5900" b="1" dirty="0" smtClean="0">
                <a:solidFill>
                  <a:srgbClr val="002060"/>
                </a:solidFill>
              </a:rPr>
              <a:t>Критерии </a:t>
            </a:r>
            <a:r>
              <a:rPr lang="ru-RU" sz="5900" b="1" dirty="0">
                <a:solidFill>
                  <a:srgbClr val="002060"/>
                </a:solidFill>
              </a:rPr>
              <a:t>показателя </a:t>
            </a:r>
            <a:r>
              <a:rPr lang="ru-RU" sz="5900" b="1" dirty="0" smtClean="0">
                <a:solidFill>
                  <a:srgbClr val="002060"/>
                </a:solidFill>
              </a:rPr>
              <a:t>4. </a:t>
            </a:r>
            <a:endParaRPr lang="ru-RU" sz="59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5900" dirty="0">
                <a:solidFill>
                  <a:srgbClr val="002060"/>
                </a:solidFill>
              </a:rPr>
              <a:t>4.1 </a:t>
            </a:r>
            <a:r>
              <a:rPr lang="ru-RU" sz="5900" dirty="0" smtClean="0">
                <a:solidFill>
                  <a:srgbClr val="002060"/>
                </a:solidFill>
              </a:rPr>
              <a:t> </a:t>
            </a:r>
            <a:r>
              <a:rPr lang="ru-RU" sz="5900" dirty="0">
                <a:solidFill>
                  <a:srgbClr val="002060"/>
                </a:solidFill>
              </a:rPr>
              <a:t>Наличие Государственных отраслевых наград. </a:t>
            </a:r>
          </a:p>
          <a:p>
            <a:pPr marL="0" indent="0">
              <a:buNone/>
            </a:pPr>
            <a:r>
              <a:rPr lang="ru-RU" sz="5900" dirty="0">
                <a:solidFill>
                  <a:srgbClr val="002060"/>
                </a:solidFill>
              </a:rPr>
              <a:t>4.2 </a:t>
            </a:r>
            <a:r>
              <a:rPr lang="ru-RU" sz="5900" dirty="0" smtClean="0">
                <a:solidFill>
                  <a:srgbClr val="002060"/>
                </a:solidFill>
              </a:rPr>
              <a:t> </a:t>
            </a:r>
            <a:r>
              <a:rPr lang="ru-RU" sz="5900" dirty="0">
                <a:solidFill>
                  <a:srgbClr val="002060"/>
                </a:solidFill>
              </a:rPr>
              <a:t>Наличие опубликованных собственных методических разработок в профессиональных педагогических изданиях. </a:t>
            </a:r>
          </a:p>
          <a:p>
            <a:pPr marL="0" indent="0">
              <a:buNone/>
            </a:pPr>
            <a:r>
              <a:rPr lang="ru-RU" sz="5900" dirty="0">
                <a:solidFill>
                  <a:srgbClr val="002060"/>
                </a:solidFill>
              </a:rPr>
              <a:t>4.3 Прохождение диагностики профессиональных компетенций. </a:t>
            </a:r>
          </a:p>
          <a:p>
            <a:pPr marL="0" indent="0">
              <a:buNone/>
            </a:pPr>
            <a:r>
              <a:rPr lang="ru-RU" sz="5900" dirty="0">
                <a:solidFill>
                  <a:srgbClr val="002060"/>
                </a:solidFill>
              </a:rPr>
              <a:t>4.4 </a:t>
            </a:r>
            <a:r>
              <a:rPr lang="ru-RU" sz="5900" dirty="0" smtClean="0">
                <a:solidFill>
                  <a:srgbClr val="002060"/>
                </a:solidFill>
              </a:rPr>
              <a:t> </a:t>
            </a:r>
            <a:r>
              <a:rPr lang="ru-RU" sz="5900" dirty="0">
                <a:solidFill>
                  <a:srgbClr val="002060"/>
                </a:solidFill>
              </a:rPr>
              <a:t>Участие в жюри, экспертных, аттестационных комиссиях. </a:t>
            </a: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59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59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900" b="1" dirty="0" smtClean="0">
                <a:solidFill>
                  <a:srgbClr val="002060"/>
                </a:solidFill>
              </a:rPr>
              <a:t>https</a:t>
            </a:r>
            <a:r>
              <a:rPr lang="en-US" sz="5900" b="1" dirty="0">
                <a:solidFill>
                  <a:srgbClr val="002060"/>
                </a:solidFill>
              </a:rPr>
              <a:t>://pkiro.ru/certification/</a:t>
            </a:r>
            <a:endParaRPr lang="ru-RU" sz="59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A7705BD2-E66B-3785-BF3D-5DB58C705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413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Экспертное заключение</a:t>
            </a:r>
            <a:br>
              <a:rPr lang="ru-RU" sz="5400" b="1" dirty="0" smtClean="0">
                <a:solidFill>
                  <a:srgbClr val="002060"/>
                </a:solidFill>
                <a:effectLst/>
              </a:rPr>
            </a:br>
            <a:r>
              <a:rPr lang="ru-RU" sz="5400" b="1" dirty="0" smtClean="0">
                <a:solidFill>
                  <a:srgbClr val="002060"/>
                </a:solidFill>
                <a:effectLst/>
              </a:rPr>
              <a:t>(индивидуальная папка)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358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a5e539d9f91d9ef5c955fb6eedc25a4cc82e8a4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5144</TotalTime>
  <Words>533</Words>
  <Application>Microsoft Office PowerPoint</Application>
  <PresentationFormat>Экран (4:3)</PresentationFormat>
  <Paragraphs>90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Тема Office</vt:lpstr>
      <vt:lpstr>Аттестация без сомнений: как подать заявление, обойти сложности и не потерять веру в себя  Артеменко Марина Никитична  Власова Юлия Александровна</vt:lpstr>
      <vt:lpstr>Перечень документов</vt:lpstr>
      <vt:lpstr>Способы подачи документов</vt:lpstr>
      <vt:lpstr>Заявление (ошибки)</vt:lpstr>
      <vt:lpstr>Опись документов (ошибки)</vt:lpstr>
      <vt:lpstr>Экспертное заключение (индивидуальная папка)</vt:lpstr>
      <vt:lpstr>Экспертное заключение (индивидуальная папка)</vt:lpstr>
      <vt:lpstr>Экспертное заключение (индивидуальная папка)</vt:lpstr>
      <vt:lpstr>Экспертное заключение (индивидуальная папка)</vt:lpstr>
      <vt:lpstr>Экспертное заключение (индивидуальная папка)</vt:lpstr>
      <vt:lpstr>Экспертное заключение (индивидуальная папка)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 школа</dc:title>
  <dc:creator>obstinate</dc:creator>
  <dc:description>Шаблон презентации с сайта https://presentation-creation.ru/</dc:description>
  <cp:lastModifiedBy>днс</cp:lastModifiedBy>
  <cp:revision>1411</cp:revision>
  <cp:lastPrinted>2020-06-09T02:09:07Z</cp:lastPrinted>
  <dcterms:created xsi:type="dcterms:W3CDTF">2018-02-25T09:09:03Z</dcterms:created>
  <dcterms:modified xsi:type="dcterms:W3CDTF">2026-06-08T02:56:50Z</dcterms:modified>
</cp:coreProperties>
</file>