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81" r:id="rId7"/>
    <p:sldId id="282" r:id="rId8"/>
    <p:sldId id="283" r:id="rId9"/>
    <p:sldId id="284" r:id="rId10"/>
    <p:sldId id="285" r:id="rId11"/>
    <p:sldId id="290" r:id="rId12"/>
    <p:sldId id="294" r:id="rId13"/>
    <p:sldId id="295" r:id="rId14"/>
    <p:sldId id="261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тандартный раздел" id="{32561368-8FCE-4F4B-B4BA-81DD5D29772E}">
          <p14:sldIdLst>
            <p14:sldId id="256"/>
          </p14:sldIdLst>
        </p14:section>
        <p14:section name="Раздел без заголовка" id="{B1CE1716-E231-3045-AB2A-D30342A9A67D}">
          <p14:sldIdLst>
            <p14:sldId id="257"/>
            <p14:sldId id="281"/>
            <p14:sldId id="282"/>
            <p14:sldId id="283"/>
            <p14:sldId id="284"/>
            <p14:sldId id="285"/>
            <p14:sldId id="290"/>
            <p14:sldId id="294"/>
            <p14:sldId id="295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Microsoft Office" initials="Office" lastIdx="1" clrIdx="0">
    <p:extLst/>
  </p:cmAuthor>
  <p:cmAuthor id="2" name="пользователь Microsoft Office" initials="Office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412"/>
    <a:srgbClr val="259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60" autoAdjust="0"/>
    <p:restoredTop sz="94651"/>
  </p:normalViewPr>
  <p:slideViewPr>
    <p:cSldViewPr snapToGrid="0" snapToObjects="1">
      <p:cViewPr varScale="1">
        <p:scale>
          <a:sx n="145" d="100"/>
          <a:sy n="145" d="100"/>
        </p:scale>
        <p:origin x="348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Снимок экрана 2017-08-09 в 10.40.20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8" y="0"/>
            <a:ext cx="9141252" cy="5143500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332534" y="781141"/>
            <a:ext cx="8669226" cy="663600"/>
          </a:xfrm>
        </p:spPr>
        <p:txBody>
          <a:bodyPr anchor="t">
            <a:noAutofit/>
          </a:bodyPr>
          <a:lstStyle/>
          <a:p>
            <a:pPr algn="l"/>
            <a:r>
              <a:rPr lang="ru-RU" sz="4000" b="1" dirty="0" smtClean="0">
                <a:cs typeface="Circe Extra Bold"/>
              </a:rPr>
              <a:t>Компетентный абитуриент</a:t>
            </a:r>
            <a:endParaRPr lang="ru-RU" sz="4000" b="1" dirty="0">
              <a:cs typeface="Circe Extra Bold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534" y="1905000"/>
            <a:ext cx="8669226" cy="1130976"/>
          </a:xfrm>
        </p:spPr>
        <p:txBody>
          <a:bodyPr anchor="t">
            <a:normAutofit/>
          </a:bodyPr>
          <a:lstStyle/>
          <a:p>
            <a:pPr algn="l">
              <a:lnSpc>
                <a:spcPct val="60000"/>
              </a:lnSpc>
            </a:pPr>
            <a:r>
              <a:rPr lang="ru-RU" sz="2800" spc="-150" dirty="0">
                <a:solidFill>
                  <a:schemeClr val="tx1"/>
                </a:solidFill>
                <a:latin typeface="+mj-lt"/>
                <a:cs typeface="Circe Extra Bold"/>
              </a:rPr>
              <a:t>Лицей Высшей школы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69439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0947" y="355561"/>
            <a:ext cx="67736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cs typeface="Circe Extra Bold"/>
              </a:rPr>
              <a:t>ЛИЦЕЙ НИУ ВШЭ: </a:t>
            </a:r>
            <a:r>
              <a:rPr lang="ru-RU" sz="800" dirty="0">
                <a:cs typeface="Circe Extra Bold"/>
              </a:rPr>
              <a:t>КОМПЕТЕНТНЫЙ АБИТУРИЕНТ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947" y="571005"/>
            <a:ext cx="8803053" cy="441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 descr="Снимок экрана 2017-08-09 в 10.40.1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785"/>
            <a:ext cx="9144000" cy="5133715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792918" y="1532699"/>
            <a:ext cx="4131882" cy="438342"/>
          </a:xfrm>
        </p:spPr>
        <p:txBody>
          <a:bodyPr anchor="t">
            <a:noAutofit/>
          </a:bodyPr>
          <a:lstStyle/>
          <a:p>
            <a:pPr algn="l">
              <a:lnSpc>
                <a:spcPct val="80000"/>
              </a:lnSpc>
            </a:pPr>
            <a:r>
              <a:rPr lang="ru-RU" sz="2800" dirty="0" smtClean="0">
                <a:solidFill>
                  <a:srgbClr val="000000"/>
                </a:solidFill>
                <a:cs typeface="Circe Extra Bold"/>
              </a:rPr>
              <a:t>СПАС</a:t>
            </a:r>
            <a:r>
              <a:rPr lang="ru-RU" sz="2800" spc="-150" dirty="0" smtClean="0">
                <a:solidFill>
                  <a:srgbClr val="000000"/>
                </a:solidFill>
                <a:cs typeface="Circe Extra Bold"/>
              </a:rPr>
              <a:t>ИБО ЗА  ВНИМАНИЕ!</a:t>
            </a:r>
            <a:endParaRPr lang="ru-RU" sz="2800" spc="-150" dirty="0">
              <a:solidFill>
                <a:srgbClr val="000000"/>
              </a:solidFill>
              <a:cs typeface="Circe Extra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947" y="355561"/>
            <a:ext cx="67736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cs typeface="Circe Extra Bold"/>
              </a:rPr>
              <a:t>ЛИЦЕЙ НИУ ВШЭ: </a:t>
            </a:r>
            <a:r>
              <a:rPr lang="ru-RU" sz="800" dirty="0">
                <a:cs typeface="Circe Extra Bold"/>
              </a:rPr>
              <a:t>КОМПЕТЕНТНЫЙ АБИТУРИЕНТ</a:t>
            </a:r>
          </a:p>
        </p:txBody>
      </p:sp>
    </p:spTree>
    <p:extLst>
      <p:ext uri="{BB962C8B-B14F-4D97-AF65-F5344CB8AC3E}">
        <p14:creationId xmlns:p14="http://schemas.microsoft.com/office/powerpoint/2010/main" val="54483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0947" y="355561"/>
            <a:ext cx="67736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cs typeface="Circe Extra Bold"/>
              </a:rPr>
              <a:t>ЛИЦЕЙ НИУ ВШЭ: КОМПЕТЕНТНЫЙ АБИТУРИЕНТ</a:t>
            </a:r>
            <a:endParaRPr lang="ru-RU" sz="800" dirty="0">
              <a:cs typeface="Circe Extra Bold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0924" y="622571"/>
            <a:ext cx="4829801" cy="403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18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0947" y="355561"/>
            <a:ext cx="67736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cs typeface="Circe Extra Bold"/>
              </a:rPr>
              <a:t>ЛИЦЕЙ НИУ ВШЭ: </a:t>
            </a:r>
            <a:r>
              <a:rPr lang="ru-RU" sz="800" dirty="0">
                <a:cs typeface="Circe Extra Bold"/>
              </a:rPr>
              <a:t>КОМПЕТЕНТНЫЙ АБИТУРИЕНТ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947" y="725117"/>
            <a:ext cx="8630292" cy="394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0947" y="355561"/>
            <a:ext cx="67736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cs typeface="Circe Extra Bold"/>
              </a:rPr>
              <a:t>ЛИЦЕЙ НИУ ВШЭ: </a:t>
            </a:r>
            <a:r>
              <a:rPr lang="ru-RU" sz="800" dirty="0">
                <a:cs typeface="Circe Extra Bold"/>
              </a:rPr>
              <a:t>КОМПЕТЕНТНЫЙ АБИТУРИЕНТ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947" y="758523"/>
            <a:ext cx="8393987" cy="383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45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0947" y="355561"/>
            <a:ext cx="67736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cs typeface="Circe Extra Bold"/>
              </a:rPr>
              <a:t>ЛИЦЕЙ НИУ ВШЭ: </a:t>
            </a:r>
            <a:r>
              <a:rPr lang="ru-RU" sz="800" dirty="0">
                <a:cs typeface="Circe Extra Bold"/>
              </a:rPr>
              <a:t>КОМПЕТЕНТНЫЙ АБИТУРИЕНТ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143" y="830443"/>
            <a:ext cx="8558373" cy="391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21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0947" y="355561"/>
            <a:ext cx="67736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cs typeface="Circe Extra Bold"/>
              </a:rPr>
              <a:t>ЛИЦЕЙ НИУ ВШЭ: </a:t>
            </a:r>
            <a:r>
              <a:rPr lang="ru-RU" sz="800" dirty="0">
                <a:cs typeface="Circe Extra Bold"/>
              </a:rPr>
              <a:t>КОМПЕТЕНТНЫЙ АБИТУРИЕНТ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947" y="645507"/>
            <a:ext cx="8664914" cy="396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23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0947" y="355561"/>
            <a:ext cx="67736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cs typeface="Circe Extra Bold"/>
              </a:rPr>
              <a:t>ЛИЦЕЙ НИУ ВШЭ: </a:t>
            </a:r>
            <a:r>
              <a:rPr lang="ru-RU" sz="800" dirty="0">
                <a:cs typeface="Circe Extra Bold"/>
              </a:rPr>
              <a:t>КОМПЕТЕНТНЫЙ АБИТУРИЕНТ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788" y="737975"/>
            <a:ext cx="8578921" cy="392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0947" y="355561"/>
            <a:ext cx="67736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cs typeface="Circe Extra Bold"/>
              </a:rPr>
              <a:t>ЛИЦЕЙ НИУ ВШЭ: </a:t>
            </a:r>
            <a:r>
              <a:rPr lang="ru-RU" sz="800" dirty="0">
                <a:cs typeface="Circe Extra Bold"/>
              </a:rPr>
              <a:t>КОМПЕТЕНТНЫЙ АБИТУРИЕНТ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947" y="717425"/>
            <a:ext cx="8712484" cy="398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0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0947" y="355561"/>
            <a:ext cx="67736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cs typeface="Circe Extra Bold"/>
              </a:rPr>
              <a:t>ЛИЦЕЙ НИУ ВШЭ: </a:t>
            </a:r>
            <a:r>
              <a:rPr lang="ru-RU" sz="800" dirty="0">
                <a:cs typeface="Circe Extra Bold"/>
              </a:rPr>
              <a:t>КОМПЕТЕНТНЫЙ АБИТУРИЕНТ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796" y="604458"/>
            <a:ext cx="8769599" cy="401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9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12944</TotalTime>
  <Words>70</Words>
  <Application>Microsoft Office PowerPoint</Application>
  <PresentationFormat>Экран (16:9)</PresentationFormat>
  <Paragraphs>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Circe Extra Bold</vt:lpstr>
      <vt:lpstr>Office Theme</vt:lpstr>
      <vt:lpstr>Компетентный абитуриент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Елена Викторовна Большакова</cp:lastModifiedBy>
  <cp:revision>246</cp:revision>
  <dcterms:created xsi:type="dcterms:W3CDTF">2010-04-12T23:12:02Z</dcterms:created>
  <dcterms:modified xsi:type="dcterms:W3CDTF">2019-11-06T04:49:10Z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